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</p:sldIdLst>
  <p:sldSz cx="1216977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522" y="-78"/>
      </p:cViewPr>
      <p:guideLst>
        <p:guide orient="horz" pos="2160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30428"/>
            <a:ext cx="10344309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886200"/>
            <a:ext cx="851884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42989" y="274639"/>
            <a:ext cx="3644595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09206" y="274639"/>
            <a:ext cx="1073095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Изображение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6977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97419" y="4074225"/>
            <a:ext cx="8480047" cy="933503"/>
          </a:xfrm>
        </p:spPr>
        <p:txBody>
          <a:bodyPr anchor="t">
            <a:normAutofit/>
          </a:bodyPr>
          <a:lstStyle>
            <a:lvl1pPr algn="r"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 smtClean="0"/>
              <a:t>НАЗВАНИЕ ДОКУМЕНТА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55339" y="5056498"/>
            <a:ext cx="7022123" cy="399229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Спикеры:</a:t>
            </a:r>
            <a:endParaRPr lang="en-US" dirty="0"/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4255339" y="6314565"/>
            <a:ext cx="7022123" cy="399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solidFill>
                  <a:srgbClr val="AFD393"/>
                </a:solidFill>
              </a:rPr>
              <a:t>2016</a:t>
            </a:r>
            <a:endParaRPr lang="en-US" sz="1200" b="1" dirty="0">
              <a:solidFill>
                <a:srgbClr val="AFD3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46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60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334" y="1709743"/>
            <a:ext cx="1049643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334" y="4589475"/>
            <a:ext cx="104964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517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6672" y="1825625"/>
            <a:ext cx="5172154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0954" y="1825625"/>
            <a:ext cx="5172154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197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57" y="365126"/>
            <a:ext cx="1049643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59" y="1681163"/>
            <a:ext cx="51483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59" y="2505075"/>
            <a:ext cx="5148384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0951" y="1681163"/>
            <a:ext cx="517373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0951" y="2505075"/>
            <a:ext cx="5173739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41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8494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492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57" y="457200"/>
            <a:ext cx="392506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3739" y="987426"/>
            <a:ext cx="6160949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57" y="2057400"/>
            <a:ext cx="39250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942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57" y="457200"/>
            <a:ext cx="392506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73739" y="987426"/>
            <a:ext cx="6160949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57" y="2057400"/>
            <a:ext cx="392506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209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4906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09001" y="365125"/>
            <a:ext cx="2624108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6679" y="365125"/>
            <a:ext cx="7720201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59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406903"/>
            <a:ext cx="1034430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06713"/>
            <a:ext cx="1034430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09208" y="1600203"/>
            <a:ext cx="718777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199811" y="1600203"/>
            <a:ext cx="718777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4638"/>
            <a:ext cx="1095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35113"/>
            <a:ext cx="537709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174875"/>
            <a:ext cx="537709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35113"/>
            <a:ext cx="537921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174875"/>
            <a:ext cx="5379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3050"/>
            <a:ext cx="400377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3052"/>
            <a:ext cx="680324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35102"/>
            <a:ext cx="400377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800600"/>
            <a:ext cx="730186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12775"/>
            <a:ext cx="730186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367338"/>
            <a:ext cx="730186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4638"/>
            <a:ext cx="1095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00203"/>
            <a:ext cx="1095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356353"/>
            <a:ext cx="2839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76EA3-1CA0-4667-8B9D-59BABD5DC167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356353"/>
            <a:ext cx="3853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356353"/>
            <a:ext cx="28396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51A9B-DA16-44B4-B1B0-4BD43534F6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6672" y="365126"/>
            <a:ext cx="104964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672" y="1825625"/>
            <a:ext cx="104964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6672" y="6356362"/>
            <a:ext cx="2738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6D863246-BE53-6D41-A973-1573F7089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25.08.2016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1238" y="6356362"/>
            <a:ext cx="41072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4909" y="6356362"/>
            <a:ext cx="2738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F5F74E09-4BD5-B34A-9E30-C35F1966A7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986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79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41285" y="2492896"/>
            <a:ext cx="11144328" cy="35793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3200" b="1" dirty="0" smtClean="0">
                <a:latin typeface="Arial" charset="0"/>
                <a:ea typeface="Calibri" pitchFamily="34" charset="0"/>
                <a:cs typeface="Arial" charset="0"/>
              </a:rPr>
              <a:t>Тема 3. Система денежного обращения</a:t>
            </a:r>
          </a:p>
          <a:p>
            <a:pPr lvl="0" algn="ctr">
              <a:spcBef>
                <a:spcPct val="0"/>
              </a:spcBef>
            </a:pPr>
            <a:r>
              <a:rPr lang="ru-RU" sz="800" b="1" dirty="0" smtClean="0">
                <a:latin typeface="Arial" charset="0"/>
                <a:ea typeface="Calibri" pitchFamily="34" charset="0"/>
                <a:cs typeface="Arial" charset="0"/>
              </a:rPr>
              <a:t> </a:t>
            </a:r>
            <a:r>
              <a:rPr lang="ru-RU" sz="3200" b="1" dirty="0" smtClean="0">
                <a:latin typeface="Arial" charset="0"/>
                <a:ea typeface="Calibri" pitchFamily="34" charset="0"/>
                <a:cs typeface="Arial" charset="0"/>
              </a:rPr>
              <a:t/>
            </a:r>
            <a:br>
              <a:rPr lang="ru-RU" sz="3200" b="1" dirty="0" smtClean="0">
                <a:latin typeface="Arial" charset="0"/>
                <a:ea typeface="Calibri" pitchFamily="34" charset="0"/>
                <a:cs typeface="Arial" charset="0"/>
              </a:rPr>
            </a:br>
            <a:r>
              <a:rPr lang="ru-RU" sz="3200" b="1" dirty="0" smtClean="0">
                <a:latin typeface="Arial" charset="0"/>
                <a:ea typeface="Calibri" pitchFamily="34" charset="0"/>
                <a:cs typeface="Arial" charset="0"/>
              </a:rPr>
              <a:t>Тема урока  3.1.</a:t>
            </a:r>
            <a:br>
              <a:rPr lang="ru-RU" sz="3200" b="1" dirty="0" smtClean="0">
                <a:latin typeface="Arial" charset="0"/>
                <a:ea typeface="Calibri" pitchFamily="34" charset="0"/>
                <a:cs typeface="Arial" charset="0"/>
              </a:rPr>
            </a:br>
            <a:r>
              <a:rPr lang="ru-RU" sz="3200" b="1" dirty="0" smtClean="0">
                <a:latin typeface="Arial" charset="0"/>
                <a:ea typeface="Calibri" pitchFamily="34" charset="0"/>
                <a:cs typeface="Arial" charset="0"/>
              </a:rPr>
              <a:t>    Что такое  денежная система и как различать признаки финансового мошенничества в условиях бумажно-кредитного обращения</a:t>
            </a:r>
            <a:endParaRPr kumimoji="0" lang="ru-RU" alt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5" name="Лента лицом вверх 4"/>
          <p:cNvSpPr/>
          <p:nvPr/>
        </p:nvSpPr>
        <p:spPr>
          <a:xfrm>
            <a:off x="441286" y="555626"/>
            <a:ext cx="5500725" cy="1476375"/>
          </a:xfrm>
          <a:prstGeom prst="ribbon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Страна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Финагрия</a:t>
            </a:r>
            <a:endParaRPr lang="ru-RU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Лента лицом вверх 5"/>
          <p:cNvSpPr/>
          <p:nvPr/>
        </p:nvSpPr>
        <p:spPr>
          <a:xfrm>
            <a:off x="6156325" y="549277"/>
            <a:ext cx="5429287" cy="1476375"/>
          </a:xfrm>
          <a:prstGeom prst="ribbon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Город Деньги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1188344" y="1988840"/>
            <a:ext cx="9650039" cy="25927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Денежное обращение </a:t>
            </a:r>
            <a:r>
              <a:rPr kumimoji="0" lang="ru-RU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- это движение денег при выполнении ими своих функций в наличной и безналичной формах.</a:t>
            </a: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1188343" y="2204866"/>
            <a:ext cx="9472115" cy="15834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Денежная система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– используемая в стране система обеспечения населения деньгами.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584294" y="332656"/>
            <a:ext cx="9001188" cy="7780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Типы денежных систем</a:t>
            </a:r>
            <a:r>
              <a:rPr kumimoji="0" lang="ru-RU" sz="4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 </a:t>
            </a:r>
          </a:p>
        </p:txBody>
      </p:sp>
      <p:sp>
        <p:nvSpPr>
          <p:cNvPr id="3" name="Содержимое 2"/>
          <p:cNvSpPr txBox="1">
            <a:spLocks/>
          </p:cNvSpPr>
          <p:nvPr/>
        </p:nvSpPr>
        <p:spPr>
          <a:xfrm>
            <a:off x="1584294" y="1714488"/>
            <a:ext cx="9001124" cy="2952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В зависимости от вида денег: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Система металлического обращения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charset="0"/>
              <a:ea typeface="Calibri" pitchFamily="34" charset="0"/>
              <a:cs typeface="Arial" charset="0"/>
            </a:endParaRP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Система бумажно-кредитного обращения</a:t>
            </a:r>
          </a:p>
          <a:p>
            <a:pPr marL="273050" marR="0" lvl="0" indent="-2730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50825" y="115889"/>
            <a:ext cx="11306670" cy="10808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j-ea"/>
                <a:cs typeface="Arial" charset="0"/>
              </a:rPr>
              <a:t>Советы, как не попасть в руки финансовых мошенников в условиях бумажно-кредитного обращения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357188" y="1571627"/>
            <a:ext cx="11200307" cy="47376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Совет 1. При получении денег в банковских учреждениях или покупке товаров  внимательно проверяй купюры полистно.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Совет 2. Не участвуй в лотереях и других мероприятиях, настаивающих на внесении денег за получение «дорогостоящих» призов.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Совет 3. Не давай доверенность на получение социальных пособий и пенсий незнакомым лицам.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 Совет 4. Не давай аванс за предоставление услуги или на покупку товара без предоставления соответствующих документов и чеков.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26972" y="260648"/>
            <a:ext cx="11715832" cy="980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Советы, как не попасть в руки финансовых мошенников в условиях бумажно-кредитного обращения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(продолжение)</a:t>
            </a: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226972" y="1428750"/>
            <a:ext cx="11715832" cy="52149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Совет 5. Не оставляй в сомнительных организациях ксерокопии своих документов.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Совет  6. Проверяй подлинность приобретаемых товаров сразу. Если товар дорогостоящий, то необходимо показать его «проверенному» эксперту.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Совет 7. При оплате банковской картой требуй, чтобы операции совершались  в твоем присутствии. 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При подписании чека в магазине проверь сумму, указанную на чеке, а при получении </a:t>
            </a:r>
            <a:r>
              <a:rPr kumimoji="0" lang="ru-RU" sz="27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смс-сообщения</a:t>
            </a:r>
            <a:r>
              <a:rPr kumimoji="0" lang="ru-RU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информирующего о</a:t>
            </a:r>
            <a:r>
              <a:rPr kumimoji="0" lang="ru-RU" sz="27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27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совершенной операции, проверь сумму фактического списания со счета.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187</Words>
  <Application>Microsoft Office PowerPoint</Application>
  <PresentationFormat>Произвольный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CtrlSoft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Marina Reginis</cp:lastModifiedBy>
  <cp:revision>3</cp:revision>
  <dcterms:created xsi:type="dcterms:W3CDTF">2016-04-13T12:20:23Z</dcterms:created>
  <dcterms:modified xsi:type="dcterms:W3CDTF">2016-08-25T15:11:58Z</dcterms:modified>
</cp:coreProperties>
</file>